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briela Lourença" initials="GL" lastIdx="1" clrIdx="0">
    <p:extLst>
      <p:ext uri="{19B8F6BF-5375-455C-9EA6-DF929625EA0E}">
        <p15:presenceInfo xmlns:p15="http://schemas.microsoft.com/office/powerpoint/2012/main" userId="b2d405531f3572c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7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033" autoAdjust="0"/>
  </p:normalViewPr>
  <p:slideViewPr>
    <p:cSldViewPr snapToGrid="0">
      <p:cViewPr varScale="1">
        <p:scale>
          <a:sx n="14" d="100"/>
          <a:sy n="14" d="100"/>
        </p:scale>
        <p:origin x="263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0216-EE50-4F80-B0D7-55C4DDD83A76}" type="datetimeFigureOut">
              <a:rPr lang="pt-BR" smtClean="0"/>
              <a:t>21/05/2025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39AA-1D65-4499-8EDA-CC9EC8053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5967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0216-EE50-4F80-B0D7-55C4DDD83A76}" type="datetimeFigureOut">
              <a:rPr lang="pt-BR" smtClean="0"/>
              <a:t>21/05/2025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39AA-1D65-4499-8EDA-CC9EC8053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2352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0216-EE50-4F80-B0D7-55C4DDD83A76}" type="datetimeFigureOut">
              <a:rPr lang="pt-BR" smtClean="0"/>
              <a:t>21/05/2025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39AA-1D65-4499-8EDA-CC9EC8053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5710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0216-EE50-4F80-B0D7-55C4DDD83A76}" type="datetimeFigureOut">
              <a:rPr lang="pt-BR" smtClean="0"/>
              <a:t>21/05/2025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39AA-1D65-4499-8EDA-CC9EC8053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4384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0216-EE50-4F80-B0D7-55C4DDD83A76}" type="datetimeFigureOut">
              <a:rPr lang="pt-BR" smtClean="0"/>
              <a:t>21/05/2025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39AA-1D65-4499-8EDA-CC9EC8053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9102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0216-EE50-4F80-B0D7-55C4DDD83A76}" type="datetimeFigureOut">
              <a:rPr lang="pt-BR" smtClean="0"/>
              <a:t>21/05/2025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39AA-1D65-4499-8EDA-CC9EC8053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911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0216-EE50-4F80-B0D7-55C4DDD83A76}" type="datetimeFigureOut">
              <a:rPr lang="pt-BR" smtClean="0"/>
              <a:t>21/05/2025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39AA-1D65-4499-8EDA-CC9EC8053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08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0216-EE50-4F80-B0D7-55C4DDD83A76}" type="datetimeFigureOut">
              <a:rPr lang="pt-BR" smtClean="0"/>
              <a:t>21/05/2025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39AA-1D65-4499-8EDA-CC9EC8053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78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0216-EE50-4F80-B0D7-55C4DDD83A76}" type="datetimeFigureOut">
              <a:rPr lang="pt-BR" smtClean="0"/>
              <a:t>21/05/2025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39AA-1D65-4499-8EDA-CC9EC8053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871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0216-EE50-4F80-B0D7-55C4DDD83A76}" type="datetimeFigureOut">
              <a:rPr lang="pt-BR" smtClean="0"/>
              <a:t>21/05/2025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39AA-1D65-4499-8EDA-CC9EC8053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9080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0216-EE50-4F80-B0D7-55C4DDD83A76}" type="datetimeFigureOut">
              <a:rPr lang="pt-BR" smtClean="0"/>
              <a:t>21/05/2025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039AA-1D65-4499-8EDA-CC9EC8053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6955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60216-EE50-4F80-B0D7-55C4DDD83A76}" type="datetimeFigureOut">
              <a:rPr lang="pt-BR" smtClean="0"/>
              <a:t>21/05/2025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039AA-1D65-4499-8EDA-CC9EC8053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6438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673109-F829-80DC-CAC1-090EA96265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004" y="619719"/>
            <a:ext cx="31173282" cy="4552985"/>
          </a:xfrm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/>
            </a:r>
            <a:br>
              <a:rPr lang="pt-BR" sz="4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Subtítulo 2">
            <a:extLst>
              <a:ext uri="{FF2B5EF4-FFF2-40B4-BE49-F238E27FC236}">
                <a16:creationId xmlns:a16="http://schemas.microsoft.com/office/drawing/2014/main" id="{37E37248-1C48-AE57-3440-8295FDCCB7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1" y="41104756"/>
            <a:ext cx="29957484" cy="118074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</a:pP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PALAVRAS-CHAVE:</a:t>
            </a:r>
            <a:r>
              <a:rPr lang="pt-BR" sz="36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</a:pPr>
            <a:r>
              <a:rPr lang="pt-BR" sz="36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pt-BR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6890F69-D770-E79F-0FA0-DD00795E20A3}"/>
              </a:ext>
            </a:extLst>
          </p:cNvPr>
          <p:cNvSpPr txBox="1"/>
          <p:nvPr/>
        </p:nvSpPr>
        <p:spPr>
          <a:xfrm>
            <a:off x="16834464" y="20267847"/>
            <a:ext cx="1495182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IMAGEM (SE TIVER)</a:t>
            </a:r>
            <a:endParaRPr lang="pt-B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D784DB5-57B7-2816-132B-2D03B231DF3B}"/>
              </a:ext>
            </a:extLst>
          </p:cNvPr>
          <p:cNvSpPr txBox="1"/>
          <p:nvPr/>
        </p:nvSpPr>
        <p:spPr>
          <a:xfrm>
            <a:off x="822370" y="10740016"/>
            <a:ext cx="15377274" cy="13234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  <a:p>
            <a:pPr algn="just"/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BCBCA3D-919F-C500-F0AE-8540484479E8}"/>
              </a:ext>
            </a:extLst>
          </p:cNvPr>
          <p:cNvSpPr txBox="1"/>
          <p:nvPr/>
        </p:nvSpPr>
        <p:spPr>
          <a:xfrm>
            <a:off x="691841" y="26522699"/>
            <a:ext cx="15306937" cy="13234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MÉTODO</a:t>
            </a: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A6A36D3-0969-96F4-C759-9C4CAF8B7E08}"/>
              </a:ext>
            </a:extLst>
          </p:cNvPr>
          <p:cNvSpPr txBox="1"/>
          <p:nvPr/>
        </p:nvSpPr>
        <p:spPr>
          <a:xfrm>
            <a:off x="16720457" y="10854420"/>
            <a:ext cx="15065828" cy="13234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  <a:b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B657C70-A244-A391-B503-8AD7770F2358}"/>
              </a:ext>
            </a:extLst>
          </p:cNvPr>
          <p:cNvSpPr txBox="1"/>
          <p:nvPr/>
        </p:nvSpPr>
        <p:spPr>
          <a:xfrm>
            <a:off x="16807543" y="26335709"/>
            <a:ext cx="15065828" cy="13234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</a:p>
          <a:p>
            <a:pPr algn="just"/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0585BD0E-E0CE-B49F-1B41-4358447F5B65}"/>
              </a:ext>
            </a:extLst>
          </p:cNvPr>
          <p:cNvSpPr txBox="1"/>
          <p:nvPr/>
        </p:nvSpPr>
        <p:spPr>
          <a:xfrm>
            <a:off x="1884872" y="39112336"/>
            <a:ext cx="15065828" cy="11233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  <a:p>
            <a:endParaRPr lang="pt-BR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26">
            <a:extLst>
              <a:ext uri="{FF2B5EF4-FFF2-40B4-BE49-F238E27FC236}">
                <a16:creationId xmlns:a16="http://schemas.microsoft.com/office/drawing/2014/main" id="{91E8A353-0B01-F4B4-E8CE-2218C00E5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622" y="8968540"/>
            <a:ext cx="31129613" cy="769449"/>
          </a:xfrm>
          <a:prstGeom prst="rect">
            <a:avLst/>
          </a:prstGeom>
          <a:noFill/>
          <a:ln>
            <a:noFill/>
          </a:ln>
        </p:spPr>
        <p:txBody>
          <a:bodyPr wrap="square" lIns="274329" tIns="137164" rIns="274329" bIns="137164">
            <a:spAutoFit/>
          </a:bodyPr>
          <a:lstStyle>
            <a:lvl1pPr>
              <a:defRPr sz="8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8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8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8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8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215900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Instituição, 2- Instituição 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E0E81E21-17DD-2E4E-9EB9-10741BF8A200}"/>
              </a:ext>
            </a:extLst>
          </p:cNvPr>
          <p:cNvSpPr txBox="1"/>
          <p:nvPr/>
        </p:nvSpPr>
        <p:spPr>
          <a:xfrm>
            <a:off x="822370" y="21000154"/>
            <a:ext cx="15377274" cy="13234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</a:p>
          <a:p>
            <a:pPr algn="just"/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36728A8E-5954-4E80-BFE6-6993C7E674BF}"/>
              </a:ext>
            </a:extLst>
          </p:cNvPr>
          <p:cNvSpPr txBox="1"/>
          <p:nvPr/>
        </p:nvSpPr>
        <p:spPr>
          <a:xfrm>
            <a:off x="4034608" y="6139955"/>
            <a:ext cx="239283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TITULO</a:t>
            </a:r>
            <a:endParaRPr lang="pt-BR" sz="6000" dirty="0"/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3D669967-D86A-4724-BB5F-A26A85370332}"/>
              </a:ext>
            </a:extLst>
          </p:cNvPr>
          <p:cNvSpPr txBox="1"/>
          <p:nvPr/>
        </p:nvSpPr>
        <p:spPr>
          <a:xfrm>
            <a:off x="4531062" y="7676319"/>
            <a:ext cx="23337164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5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Autor ¹ , </a:t>
            </a:r>
            <a:r>
              <a:rPr lang="pt-BR" sz="35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Co-autor</a:t>
            </a:r>
            <a:r>
              <a:rPr lang="pt-BR" sz="35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²</a:t>
            </a:r>
            <a:endParaRPr lang="pt-BR" sz="3500" dirty="0"/>
          </a:p>
        </p:txBody>
      </p:sp>
      <p:grpSp>
        <p:nvGrpSpPr>
          <p:cNvPr id="27" name="Agrupar 26">
            <a:extLst>
              <a:ext uri="{FF2B5EF4-FFF2-40B4-BE49-F238E27FC236}">
                <a16:creationId xmlns:a16="http://schemas.microsoft.com/office/drawing/2014/main" id="{6FFFD6B5-5FA9-4A63-919B-EF544612192F}"/>
              </a:ext>
            </a:extLst>
          </p:cNvPr>
          <p:cNvGrpSpPr/>
          <p:nvPr/>
        </p:nvGrpSpPr>
        <p:grpSpPr>
          <a:xfrm>
            <a:off x="0" y="-2834747"/>
            <a:ext cx="33040419" cy="8544635"/>
            <a:chOff x="236911" y="-3274897"/>
            <a:chExt cx="32639925" cy="8544635"/>
          </a:xfrm>
        </p:grpSpPr>
        <p:pic>
          <p:nvPicPr>
            <p:cNvPr id="28" name="Imagem 27" descr="Uma imagem contendo Linha do tempo&#10;&#10;O conteúdo gerado por IA pode estar incorreto.">
              <a:extLst>
                <a:ext uri="{FF2B5EF4-FFF2-40B4-BE49-F238E27FC236}">
                  <a16:creationId xmlns:a16="http://schemas.microsoft.com/office/drawing/2014/main" id="{0D4AB776-8B85-488D-9024-E807460E400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426" b="33989"/>
            <a:stretch/>
          </p:blipFill>
          <p:spPr>
            <a:xfrm>
              <a:off x="1024564" y="-3274897"/>
              <a:ext cx="31852272" cy="8544635"/>
            </a:xfrm>
            <a:prstGeom prst="rect">
              <a:avLst/>
            </a:prstGeom>
          </p:spPr>
        </p:pic>
        <p:pic>
          <p:nvPicPr>
            <p:cNvPr id="29" name="Imagem 28" descr="Uma imagem contendo Linha do tempo&#10;&#10;O conteúdo gerado por IA pode estar incorreto.">
              <a:extLst>
                <a:ext uri="{FF2B5EF4-FFF2-40B4-BE49-F238E27FC236}">
                  <a16:creationId xmlns:a16="http://schemas.microsoft.com/office/drawing/2014/main" id="{39D130F6-34DB-4476-B414-1A6E8770230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471" t="70817" r="57006" b="5016"/>
            <a:stretch/>
          </p:blipFill>
          <p:spPr>
            <a:xfrm>
              <a:off x="236911" y="81413"/>
              <a:ext cx="6454834" cy="2877726"/>
            </a:xfrm>
            <a:prstGeom prst="rect">
              <a:avLst/>
            </a:prstGeom>
          </p:spPr>
        </p:pic>
        <p:pic>
          <p:nvPicPr>
            <p:cNvPr id="32" name="Imagem 31" descr="Uma imagem contendo Linha do tempo&#10;&#10;O conteúdo gerado por IA pode estar incorreto.">
              <a:extLst>
                <a:ext uri="{FF2B5EF4-FFF2-40B4-BE49-F238E27FC236}">
                  <a16:creationId xmlns:a16="http://schemas.microsoft.com/office/drawing/2014/main" id="{8A42904D-9134-4D87-962A-9DF19C28D9E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189" t="68310" r="18746" b="13097"/>
            <a:stretch/>
          </p:blipFill>
          <p:spPr>
            <a:xfrm>
              <a:off x="24962214" y="-783304"/>
              <a:ext cx="7437074" cy="2712169"/>
            </a:xfrm>
            <a:prstGeom prst="rect">
              <a:avLst/>
            </a:prstGeom>
          </p:spPr>
        </p:pic>
        <p:pic>
          <p:nvPicPr>
            <p:cNvPr id="33" name="Imagem 32" descr="Uma imagem contendo Linha do tempo&#10;&#10;O conteúdo gerado por IA pode estar incorreto.">
              <a:extLst>
                <a:ext uri="{FF2B5EF4-FFF2-40B4-BE49-F238E27FC236}">
                  <a16:creationId xmlns:a16="http://schemas.microsoft.com/office/drawing/2014/main" id="{08068CA1-1F6C-4543-BCBD-93C87F43AD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819" t="69771" r="42027" b="11728"/>
            <a:stretch/>
          </p:blipFill>
          <p:spPr>
            <a:xfrm>
              <a:off x="447554" y="2557194"/>
              <a:ext cx="4363908" cy="25804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338733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551</TotalTime>
  <Words>26</Words>
  <Application>Microsoft Office PowerPoint</Application>
  <PresentationFormat>Personalizar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Times New Roman</vt:lpstr>
      <vt:lpstr>Tema do Office</vt:lpstr>
      <vt:lpstr>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COMPORTAMENTO ESPACIAL DAS NOTIFICAÇOES DE ESAVI DAS VACINAS CONTRA COVID-19, EM MINAS GERAIS  Thays Cristina Pereira Barbosa, Luiz Henrique Arroyo, Gabriela Lourença Martins do Nascimento, Roberta Barros Silva, Josianne Dias Gusmão, Tarcisio Laerte Gontijo, Valeria Conceição Oliveira, Eliete Albano Azevedo Guimarães</dc:title>
  <dc:creator>Gabriela Lourença</dc:creator>
  <cp:lastModifiedBy>Fernanda de Almeida Moreira Correa</cp:lastModifiedBy>
  <cp:revision>22</cp:revision>
  <dcterms:created xsi:type="dcterms:W3CDTF">2023-08-27T12:46:55Z</dcterms:created>
  <dcterms:modified xsi:type="dcterms:W3CDTF">2025-05-21T18:13:29Z</dcterms:modified>
</cp:coreProperties>
</file>