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0E21-E803-45DC-AE47-B1550F348BE7}" type="datetimeFigureOut">
              <a:rPr lang="pt-BR" smtClean="0"/>
              <a:t>27/11/2019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B20D-1F64-4944-95E2-690865DC9E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8984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0E21-E803-45DC-AE47-B1550F348BE7}" type="datetimeFigureOut">
              <a:rPr lang="pt-BR" smtClean="0"/>
              <a:t>27/11/2019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B20D-1F64-4944-95E2-690865DC9E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1373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0E21-E803-45DC-AE47-B1550F348BE7}" type="datetimeFigureOut">
              <a:rPr lang="pt-BR" smtClean="0"/>
              <a:t>27/11/2019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B20D-1F64-4944-95E2-690865DC9E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2634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0E21-E803-45DC-AE47-B1550F348BE7}" type="datetimeFigureOut">
              <a:rPr lang="pt-BR" smtClean="0"/>
              <a:t>27/11/2019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B20D-1F64-4944-95E2-690865DC9E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313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0E21-E803-45DC-AE47-B1550F348BE7}" type="datetimeFigureOut">
              <a:rPr lang="pt-BR" smtClean="0"/>
              <a:t>27/11/2019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B20D-1F64-4944-95E2-690865DC9E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2430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0E21-E803-45DC-AE47-B1550F348BE7}" type="datetimeFigureOut">
              <a:rPr lang="pt-BR" smtClean="0"/>
              <a:t>27/11/2019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B20D-1F64-4944-95E2-690865DC9E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3893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0E21-E803-45DC-AE47-B1550F348BE7}" type="datetimeFigureOut">
              <a:rPr lang="pt-BR" smtClean="0"/>
              <a:t>27/11/2019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B20D-1F64-4944-95E2-690865DC9E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1407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0E21-E803-45DC-AE47-B1550F348BE7}" type="datetimeFigureOut">
              <a:rPr lang="pt-BR" smtClean="0"/>
              <a:t>27/11/2019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B20D-1F64-4944-95E2-690865DC9E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341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0E21-E803-45DC-AE47-B1550F348BE7}" type="datetimeFigureOut">
              <a:rPr lang="pt-BR" smtClean="0"/>
              <a:t>27/11/2019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B20D-1F64-4944-95E2-690865DC9E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656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0E21-E803-45DC-AE47-B1550F348BE7}" type="datetimeFigureOut">
              <a:rPr lang="pt-BR" smtClean="0"/>
              <a:t>27/11/2019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B20D-1F64-4944-95E2-690865DC9E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388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0E21-E803-45DC-AE47-B1550F348BE7}" type="datetimeFigureOut">
              <a:rPr lang="pt-BR" smtClean="0"/>
              <a:t>27/11/2019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B20D-1F64-4944-95E2-690865DC9E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5843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20E21-E803-45DC-AE47-B1550F348BE7}" type="datetimeFigureOut">
              <a:rPr lang="pt-BR" smtClean="0"/>
              <a:t>27/11/2019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EB20D-1F64-4944-95E2-690865DC9E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9929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l="16249" r="16355" b="925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18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bbb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l="16145" r="1625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28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bbb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Aquiles Junio dos Santos</dc:creator>
  <cp:lastModifiedBy>Aquiles Junio dos Santos</cp:lastModifiedBy>
  <cp:revision>2</cp:revision>
  <dcterms:created xsi:type="dcterms:W3CDTF">2019-11-27T18:31:43Z</dcterms:created>
  <dcterms:modified xsi:type="dcterms:W3CDTF">2019-11-27T18:47:58Z</dcterms:modified>
</cp:coreProperties>
</file>